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officedocument.obfuscatedFont" Extension="odttf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</p:sldIdLst>
  <p:sldSz cy="5143500" cx="9144000"/>
  <p:notesSz cx="6858000" cy="9144000"/>
  <p:embeddedFontLst>
    <p:embeddedFont>
      <p:font typeface="Helvetica Neue"/>
      <p:regular r:id="rId11"/>
      <p:bold r:id="rId12"/>
      <p:italic r:id="rId13"/>
      <p:boldItalic r:id="rId14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HelveticaNeue-regular.fntdata"/><Relationship Id="rId10" Type="http://schemas.openxmlformats.org/officeDocument/2006/relationships/slide" Target="slides/slide5.xml"/><Relationship Id="rId13" Type="http://schemas.openxmlformats.org/officeDocument/2006/relationships/font" Target="fonts/HelveticaNeue-italic.fntdata"/><Relationship Id="rId12" Type="http://schemas.openxmlformats.org/officeDocument/2006/relationships/font" Target="fonts/HelveticaNeue-bold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font" Target="fonts/HelveticaNeue-bold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9e9817a3d4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9e9817a3d4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33b4c5540f1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33b4c5540f1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33b4c33e3d7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33b4c33e3d7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33b4c5540f1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Google Shape;85;g33b4c5540f1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457200" y="457975"/>
            <a:ext cx="82296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No Longer Forward</a:t>
            </a:r>
            <a:b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nor Behind</a:t>
            </a:r>
            <a:endParaRPr b="1" sz="4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024575" y="2736775"/>
            <a:ext cx="80865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Words: John Greenleaf Whittier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Music: Van Dieman’s Land (English folk)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Arrangement &amp; Editing: Waldemar Hille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No longer forward nor behind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 look in hope or fear;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But, grateful, take the good I find,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best of now and here.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Google Shape;7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5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 break my pilgrim staff,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 lay aside the toiling oar;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angel sought so far away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 welcome at my door.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Google Shape;79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Google Shape;81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16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For all the jarring notes of life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Seem blending in a psalm,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all the angles of its strife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Slow rounding into calm.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" name="Google Shape;87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Google Shape;88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9" name="Google Shape;89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Google Shape;90;p17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so the shadows fall apart,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so the west winds play;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all the windows of my heart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 open to the day.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